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5" r:id="rId1"/>
  </p:sldMasterIdLst>
  <p:notesMasterIdLst>
    <p:notesMasterId r:id="rId17"/>
  </p:notesMasterIdLst>
  <p:sldIdLst>
    <p:sldId id="256" r:id="rId2"/>
    <p:sldId id="265" r:id="rId3"/>
    <p:sldId id="257" r:id="rId4"/>
    <p:sldId id="258" r:id="rId5"/>
    <p:sldId id="266" r:id="rId6"/>
    <p:sldId id="264" r:id="rId7"/>
    <p:sldId id="263" r:id="rId8"/>
    <p:sldId id="268" r:id="rId9"/>
    <p:sldId id="259" r:id="rId10"/>
    <p:sldId id="269" r:id="rId11"/>
    <p:sldId id="272" r:id="rId12"/>
    <p:sldId id="260" r:id="rId13"/>
    <p:sldId id="270" r:id="rId14"/>
    <p:sldId id="261" r:id="rId15"/>
    <p:sldId id="271" r:id="rId16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2" d="100"/>
          <a:sy n="122" d="100"/>
        </p:scale>
        <p:origin x="-1256" y="-10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897E40-424C-224B-A1FD-D8AEFFFA90E8}" type="doc">
      <dgm:prSet loTypeId="urn:microsoft.com/office/officeart/2005/8/layout/cycle7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9D88980-9602-6E46-B846-5A72FE8B2C42}">
      <dgm:prSet phldrT="[文本]"/>
      <dgm:spPr/>
      <dgm:t>
        <a:bodyPr/>
        <a:lstStyle/>
        <a:p>
          <a:r>
            <a:rPr lang="zh-CN" altLang="en-US" dirty="0" smtClean="0">
              <a:latin typeface="Hei"/>
              <a:ea typeface="Hei"/>
              <a:cs typeface="Hei"/>
            </a:rPr>
            <a:t>程</a:t>
          </a:r>
          <a:r>
            <a:rPr lang="en-US" altLang="zh-CN" dirty="0" smtClean="0">
              <a:latin typeface="Hei"/>
              <a:ea typeface="Hei"/>
              <a:cs typeface="Hei"/>
            </a:rPr>
            <a:t>  </a:t>
          </a:r>
          <a:r>
            <a:rPr lang="zh-CN" altLang="en-US" dirty="0" smtClean="0">
              <a:latin typeface="Hei"/>
              <a:ea typeface="Hei"/>
              <a:cs typeface="Hei"/>
            </a:rPr>
            <a:t>序</a:t>
          </a:r>
          <a:endParaRPr lang="zh-CN" altLang="en-US" dirty="0">
            <a:latin typeface="Hei"/>
            <a:ea typeface="Hei"/>
            <a:cs typeface="Hei"/>
          </a:endParaRPr>
        </a:p>
      </dgm:t>
    </dgm:pt>
    <dgm:pt modelId="{ABA429F0-9C09-714B-8081-5FFD5017F26C}" type="parTrans" cxnId="{59CED81D-9D7D-0149-81A6-CD96AC511EDE}">
      <dgm:prSet/>
      <dgm:spPr/>
      <dgm:t>
        <a:bodyPr/>
        <a:lstStyle/>
        <a:p>
          <a:endParaRPr lang="zh-CN" altLang="en-US"/>
        </a:p>
      </dgm:t>
    </dgm:pt>
    <dgm:pt modelId="{CC329C48-0C5C-D548-B491-549EB6F6192A}" type="sibTrans" cxnId="{59CED81D-9D7D-0149-81A6-CD96AC511EDE}">
      <dgm:prSet/>
      <dgm:spPr/>
      <dgm:t>
        <a:bodyPr/>
        <a:lstStyle/>
        <a:p>
          <a:endParaRPr lang="zh-CN" altLang="en-US"/>
        </a:p>
      </dgm:t>
    </dgm:pt>
    <dgm:pt modelId="{CB8B00AA-91A3-4C45-A79C-27EC668CCEC1}">
      <dgm:prSet phldrT="[文本]"/>
      <dgm:spPr/>
      <dgm:t>
        <a:bodyPr/>
        <a:lstStyle/>
        <a:p>
          <a:r>
            <a:rPr lang="zh-CN" altLang="en-US" dirty="0" smtClean="0">
              <a:latin typeface="Hei"/>
              <a:ea typeface="Hei"/>
              <a:cs typeface="Hei"/>
            </a:rPr>
            <a:t>美术</a:t>
          </a:r>
          <a:endParaRPr lang="zh-CN" altLang="en-US" dirty="0">
            <a:latin typeface="Hei"/>
            <a:ea typeface="Hei"/>
            <a:cs typeface="Hei"/>
          </a:endParaRPr>
        </a:p>
      </dgm:t>
    </dgm:pt>
    <dgm:pt modelId="{4034C26B-CE8A-534D-B45F-23A1A78B9049}" type="parTrans" cxnId="{A69F821B-6405-7C4A-A716-7B735AF8DBDF}">
      <dgm:prSet/>
      <dgm:spPr/>
      <dgm:t>
        <a:bodyPr/>
        <a:lstStyle/>
        <a:p>
          <a:endParaRPr lang="zh-CN" altLang="en-US"/>
        </a:p>
      </dgm:t>
    </dgm:pt>
    <dgm:pt modelId="{D8803B8A-9B78-5F47-AA3F-4CAED361023C}" type="sibTrans" cxnId="{A69F821B-6405-7C4A-A716-7B735AF8DBDF}">
      <dgm:prSet/>
      <dgm:spPr/>
      <dgm:t>
        <a:bodyPr/>
        <a:lstStyle/>
        <a:p>
          <a:endParaRPr lang="zh-CN" altLang="en-US"/>
        </a:p>
      </dgm:t>
    </dgm:pt>
    <dgm:pt modelId="{2A2203CD-72C5-FC43-8E58-797311D08913}">
      <dgm:prSet phldrT="[文本]"/>
      <dgm:spPr/>
      <dgm:t>
        <a:bodyPr/>
        <a:lstStyle/>
        <a:p>
          <a:r>
            <a:rPr lang="zh-CN" altLang="en-US" dirty="0" smtClean="0">
              <a:latin typeface="Hei"/>
              <a:ea typeface="Hei"/>
              <a:cs typeface="Hei"/>
            </a:rPr>
            <a:t>策划</a:t>
          </a:r>
          <a:r>
            <a:rPr lang="en-US" altLang="zh-CN" dirty="0" smtClean="0"/>
            <a:t> </a:t>
          </a:r>
          <a:endParaRPr lang="zh-CN" altLang="en-US" dirty="0"/>
        </a:p>
      </dgm:t>
    </dgm:pt>
    <dgm:pt modelId="{BBF60487-7A15-7D45-8D1F-3907C511FD6E}" type="sibTrans" cxnId="{42B1067C-53D9-2345-A0EB-52B500AF85D5}">
      <dgm:prSet/>
      <dgm:spPr/>
      <dgm:t>
        <a:bodyPr/>
        <a:lstStyle/>
        <a:p>
          <a:endParaRPr lang="zh-CN" altLang="en-US"/>
        </a:p>
      </dgm:t>
    </dgm:pt>
    <dgm:pt modelId="{7A0CFB39-7E3E-1F44-954A-520999829B0E}" type="parTrans" cxnId="{42B1067C-53D9-2345-A0EB-52B500AF85D5}">
      <dgm:prSet/>
      <dgm:spPr/>
      <dgm:t>
        <a:bodyPr/>
        <a:lstStyle/>
        <a:p>
          <a:endParaRPr lang="zh-CN" altLang="en-US"/>
        </a:p>
      </dgm:t>
    </dgm:pt>
    <dgm:pt modelId="{16B91E38-899B-C643-8C96-8E2DA021A161}" type="pres">
      <dgm:prSet presAssocID="{BE897E40-424C-224B-A1FD-D8AEFFFA90E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2CA797B-718B-5C4E-9C29-0180E09C753E}" type="pres">
      <dgm:prSet presAssocID="{69D88980-9602-6E46-B846-5A72FE8B2C4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40469F4-6076-3F4C-8C66-BFF5E1828DD3}" type="pres">
      <dgm:prSet presAssocID="{CC329C48-0C5C-D548-B491-549EB6F6192A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80FBFBAA-DC71-184E-8732-2D44E42E83A4}" type="pres">
      <dgm:prSet presAssocID="{CC329C48-0C5C-D548-B491-549EB6F6192A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18477331-07F9-694A-8454-7472B87B6E4D}" type="pres">
      <dgm:prSet presAssocID="{CB8B00AA-91A3-4C45-A79C-27EC668CCEC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78D9C22-CD8B-674F-96EC-37749405E67B}" type="pres">
      <dgm:prSet presAssocID="{D8803B8A-9B78-5F47-AA3F-4CAED361023C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A61F4D4C-F0FB-B84E-8C06-BBB529CD552D}" type="pres">
      <dgm:prSet presAssocID="{D8803B8A-9B78-5F47-AA3F-4CAED361023C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109C1432-3F25-9742-B3C5-7C4B4F3E747F}" type="pres">
      <dgm:prSet presAssocID="{2A2203CD-72C5-FC43-8E58-797311D08913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072125F-33A2-2147-937D-8B0FAE6EDE29}" type="pres">
      <dgm:prSet presAssocID="{BBF60487-7A15-7D45-8D1F-3907C511FD6E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E95B0FD5-0EE1-3549-BD81-F6E0C931E87B}" type="pres">
      <dgm:prSet presAssocID="{BBF60487-7A15-7D45-8D1F-3907C511FD6E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</dgm:ptLst>
  <dgm:cxnLst>
    <dgm:cxn modelId="{42B1067C-53D9-2345-A0EB-52B500AF85D5}" srcId="{BE897E40-424C-224B-A1FD-D8AEFFFA90E8}" destId="{2A2203CD-72C5-FC43-8E58-797311D08913}" srcOrd="2" destOrd="0" parTransId="{7A0CFB39-7E3E-1F44-954A-520999829B0E}" sibTransId="{BBF60487-7A15-7D45-8D1F-3907C511FD6E}"/>
    <dgm:cxn modelId="{A69F821B-6405-7C4A-A716-7B735AF8DBDF}" srcId="{BE897E40-424C-224B-A1FD-D8AEFFFA90E8}" destId="{CB8B00AA-91A3-4C45-A79C-27EC668CCEC1}" srcOrd="1" destOrd="0" parTransId="{4034C26B-CE8A-534D-B45F-23A1A78B9049}" sibTransId="{D8803B8A-9B78-5F47-AA3F-4CAED361023C}"/>
    <dgm:cxn modelId="{A3299774-2861-2242-96DC-7F841886AAB2}" type="presOf" srcId="{D8803B8A-9B78-5F47-AA3F-4CAED361023C}" destId="{A78D9C22-CD8B-674F-96EC-37749405E67B}" srcOrd="0" destOrd="0" presId="urn:microsoft.com/office/officeart/2005/8/layout/cycle7"/>
    <dgm:cxn modelId="{5F6FDF09-461F-414C-9DB3-F0C127181DF8}" type="presOf" srcId="{CC329C48-0C5C-D548-B491-549EB6F6192A}" destId="{740469F4-6076-3F4C-8C66-BFF5E1828DD3}" srcOrd="0" destOrd="0" presId="urn:microsoft.com/office/officeart/2005/8/layout/cycle7"/>
    <dgm:cxn modelId="{03088C3C-67D9-8D4C-8A69-268B9CB60680}" type="presOf" srcId="{D8803B8A-9B78-5F47-AA3F-4CAED361023C}" destId="{A61F4D4C-F0FB-B84E-8C06-BBB529CD552D}" srcOrd="1" destOrd="0" presId="urn:microsoft.com/office/officeart/2005/8/layout/cycle7"/>
    <dgm:cxn modelId="{AE2741A7-29E8-974C-BE0C-A22665BF0A78}" type="presOf" srcId="{CB8B00AA-91A3-4C45-A79C-27EC668CCEC1}" destId="{18477331-07F9-694A-8454-7472B87B6E4D}" srcOrd="0" destOrd="0" presId="urn:microsoft.com/office/officeart/2005/8/layout/cycle7"/>
    <dgm:cxn modelId="{FBA1F4E1-6DC3-DD4E-A058-6726DFA427BB}" type="presOf" srcId="{CC329C48-0C5C-D548-B491-549EB6F6192A}" destId="{80FBFBAA-DC71-184E-8732-2D44E42E83A4}" srcOrd="1" destOrd="0" presId="urn:microsoft.com/office/officeart/2005/8/layout/cycle7"/>
    <dgm:cxn modelId="{6AD8F95A-D015-B646-AF36-9048A4321758}" type="presOf" srcId="{BBF60487-7A15-7D45-8D1F-3907C511FD6E}" destId="{F072125F-33A2-2147-937D-8B0FAE6EDE29}" srcOrd="0" destOrd="0" presId="urn:microsoft.com/office/officeart/2005/8/layout/cycle7"/>
    <dgm:cxn modelId="{59CED81D-9D7D-0149-81A6-CD96AC511EDE}" srcId="{BE897E40-424C-224B-A1FD-D8AEFFFA90E8}" destId="{69D88980-9602-6E46-B846-5A72FE8B2C42}" srcOrd="0" destOrd="0" parTransId="{ABA429F0-9C09-714B-8081-5FFD5017F26C}" sibTransId="{CC329C48-0C5C-D548-B491-549EB6F6192A}"/>
    <dgm:cxn modelId="{C26B21E3-E1CA-A44B-A038-A862A245B08F}" type="presOf" srcId="{69D88980-9602-6E46-B846-5A72FE8B2C42}" destId="{42CA797B-718B-5C4E-9C29-0180E09C753E}" srcOrd="0" destOrd="0" presId="urn:microsoft.com/office/officeart/2005/8/layout/cycle7"/>
    <dgm:cxn modelId="{2158D57E-8069-EB44-A960-FE3F74D50546}" type="presOf" srcId="{2A2203CD-72C5-FC43-8E58-797311D08913}" destId="{109C1432-3F25-9742-B3C5-7C4B4F3E747F}" srcOrd="0" destOrd="0" presId="urn:microsoft.com/office/officeart/2005/8/layout/cycle7"/>
    <dgm:cxn modelId="{EA043B7E-719C-A046-A7A6-EE7FCD1C82D1}" type="presOf" srcId="{BE897E40-424C-224B-A1FD-D8AEFFFA90E8}" destId="{16B91E38-899B-C643-8C96-8E2DA021A161}" srcOrd="0" destOrd="0" presId="urn:microsoft.com/office/officeart/2005/8/layout/cycle7"/>
    <dgm:cxn modelId="{318563EF-4F64-0A49-882F-F4BA9398C3D7}" type="presOf" srcId="{BBF60487-7A15-7D45-8D1F-3907C511FD6E}" destId="{E95B0FD5-0EE1-3549-BD81-F6E0C931E87B}" srcOrd="1" destOrd="0" presId="urn:microsoft.com/office/officeart/2005/8/layout/cycle7"/>
    <dgm:cxn modelId="{7929B1A0-3587-4C4B-A83B-E340D755E464}" type="presParOf" srcId="{16B91E38-899B-C643-8C96-8E2DA021A161}" destId="{42CA797B-718B-5C4E-9C29-0180E09C753E}" srcOrd="0" destOrd="0" presId="urn:microsoft.com/office/officeart/2005/8/layout/cycle7"/>
    <dgm:cxn modelId="{DA4B3A41-FCC8-D74E-995A-ED4238191C8F}" type="presParOf" srcId="{16B91E38-899B-C643-8C96-8E2DA021A161}" destId="{740469F4-6076-3F4C-8C66-BFF5E1828DD3}" srcOrd="1" destOrd="0" presId="urn:microsoft.com/office/officeart/2005/8/layout/cycle7"/>
    <dgm:cxn modelId="{B52A5755-0588-9647-9C5D-B460EDC2D5D8}" type="presParOf" srcId="{740469F4-6076-3F4C-8C66-BFF5E1828DD3}" destId="{80FBFBAA-DC71-184E-8732-2D44E42E83A4}" srcOrd="0" destOrd="0" presId="urn:microsoft.com/office/officeart/2005/8/layout/cycle7"/>
    <dgm:cxn modelId="{6FF5A581-9F27-454B-A418-AE8095E646DB}" type="presParOf" srcId="{16B91E38-899B-C643-8C96-8E2DA021A161}" destId="{18477331-07F9-694A-8454-7472B87B6E4D}" srcOrd="2" destOrd="0" presId="urn:microsoft.com/office/officeart/2005/8/layout/cycle7"/>
    <dgm:cxn modelId="{0FCE1647-FAB9-B141-B678-32ED75CEF543}" type="presParOf" srcId="{16B91E38-899B-C643-8C96-8E2DA021A161}" destId="{A78D9C22-CD8B-674F-96EC-37749405E67B}" srcOrd="3" destOrd="0" presId="urn:microsoft.com/office/officeart/2005/8/layout/cycle7"/>
    <dgm:cxn modelId="{8A196E11-B3EE-8545-BA3E-95870C646A22}" type="presParOf" srcId="{A78D9C22-CD8B-674F-96EC-37749405E67B}" destId="{A61F4D4C-F0FB-B84E-8C06-BBB529CD552D}" srcOrd="0" destOrd="0" presId="urn:microsoft.com/office/officeart/2005/8/layout/cycle7"/>
    <dgm:cxn modelId="{2640E82C-4D53-6E4B-A8DC-0B4750724345}" type="presParOf" srcId="{16B91E38-899B-C643-8C96-8E2DA021A161}" destId="{109C1432-3F25-9742-B3C5-7C4B4F3E747F}" srcOrd="4" destOrd="0" presId="urn:microsoft.com/office/officeart/2005/8/layout/cycle7"/>
    <dgm:cxn modelId="{DDFCE73C-4743-7E47-A9B6-94AC754A496B}" type="presParOf" srcId="{16B91E38-899B-C643-8C96-8E2DA021A161}" destId="{F072125F-33A2-2147-937D-8B0FAE6EDE29}" srcOrd="5" destOrd="0" presId="urn:microsoft.com/office/officeart/2005/8/layout/cycle7"/>
    <dgm:cxn modelId="{54037C3B-A530-5247-A46A-0A373B4DB5C0}" type="presParOf" srcId="{F072125F-33A2-2147-937D-8B0FAE6EDE29}" destId="{E95B0FD5-0EE1-3549-BD81-F6E0C931E87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CA797B-718B-5C4E-9C29-0180E09C753E}">
      <dsp:nvSpPr>
        <dsp:cNvPr id="0" name=""/>
        <dsp:cNvSpPr/>
      </dsp:nvSpPr>
      <dsp:spPr>
        <a:xfrm>
          <a:off x="2967175" y="1144"/>
          <a:ext cx="1836461" cy="91823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20000"/>
                <a:satMod val="13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00000"/>
                <a:satMod val="200000"/>
                <a:lumMod val="120000"/>
              </a:schemeClr>
            </a:gs>
          </a:gsLst>
          <a:lin ang="16200000" scaled="0"/>
        </a:gradFill>
        <a:ln>
          <a:noFill/>
        </a:ln>
        <a:effectLst>
          <a:outerShdw blurRad="88900" dist="50800" dir="2100000" sx="104000" sy="104000" algn="br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>
              <a:latin typeface="Hei"/>
              <a:ea typeface="Hei"/>
              <a:cs typeface="Hei"/>
            </a:rPr>
            <a:t>程</a:t>
          </a:r>
          <a:r>
            <a:rPr lang="en-US" altLang="zh-CN" sz="4000" kern="1200" dirty="0" smtClean="0">
              <a:latin typeface="Hei"/>
              <a:ea typeface="Hei"/>
              <a:cs typeface="Hei"/>
            </a:rPr>
            <a:t>  </a:t>
          </a:r>
          <a:r>
            <a:rPr lang="zh-CN" altLang="en-US" sz="4000" kern="1200" dirty="0" smtClean="0">
              <a:latin typeface="Hei"/>
              <a:ea typeface="Hei"/>
              <a:cs typeface="Hei"/>
            </a:rPr>
            <a:t>序</a:t>
          </a:r>
          <a:endParaRPr lang="zh-CN" altLang="en-US" sz="4000" kern="1200" dirty="0">
            <a:latin typeface="Hei"/>
            <a:ea typeface="Hei"/>
            <a:cs typeface="Hei"/>
          </a:endParaRPr>
        </a:p>
      </dsp:txBody>
      <dsp:txXfrm>
        <a:off x="2994069" y="28038"/>
        <a:ext cx="1782673" cy="864442"/>
      </dsp:txXfrm>
    </dsp:sp>
    <dsp:sp modelId="{740469F4-6076-3F4C-8C66-BFF5E1828DD3}">
      <dsp:nvSpPr>
        <dsp:cNvPr id="0" name=""/>
        <dsp:cNvSpPr/>
      </dsp:nvSpPr>
      <dsp:spPr>
        <a:xfrm rot="3600000">
          <a:off x="4164981" y="1613068"/>
          <a:ext cx="957547" cy="321380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20000"/>
                <a:satMod val="130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hade val="9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200000"/>
                <a:lumMod val="120000"/>
              </a:schemeClr>
            </a:gs>
          </a:gsLst>
          <a:lin ang="16200000" scaled="0"/>
        </a:gradFill>
        <a:ln>
          <a:noFill/>
        </a:ln>
        <a:effectLst>
          <a:outerShdw blurRad="88900" dist="50800" dir="2100000" sx="104000" sy="104000" algn="br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4261395" y="1677344"/>
        <a:ext cx="764719" cy="192828"/>
      </dsp:txXfrm>
    </dsp:sp>
    <dsp:sp modelId="{18477331-07F9-694A-8454-7472B87B6E4D}">
      <dsp:nvSpPr>
        <dsp:cNvPr id="0" name=""/>
        <dsp:cNvSpPr/>
      </dsp:nvSpPr>
      <dsp:spPr>
        <a:xfrm>
          <a:off x="4483873" y="2628142"/>
          <a:ext cx="1836461" cy="91823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20000"/>
                <a:satMod val="13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00000"/>
                <a:satMod val="200000"/>
                <a:lumMod val="120000"/>
              </a:schemeClr>
            </a:gs>
          </a:gsLst>
          <a:lin ang="16200000" scaled="0"/>
        </a:gradFill>
        <a:ln>
          <a:noFill/>
        </a:ln>
        <a:effectLst>
          <a:outerShdw blurRad="88900" dist="50800" dir="2100000" sx="104000" sy="104000" algn="br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>
              <a:latin typeface="Hei"/>
              <a:ea typeface="Hei"/>
              <a:cs typeface="Hei"/>
            </a:rPr>
            <a:t>美术</a:t>
          </a:r>
          <a:endParaRPr lang="zh-CN" altLang="en-US" sz="4000" kern="1200" dirty="0">
            <a:latin typeface="Hei"/>
            <a:ea typeface="Hei"/>
            <a:cs typeface="Hei"/>
          </a:endParaRPr>
        </a:p>
      </dsp:txBody>
      <dsp:txXfrm>
        <a:off x="4510767" y="2655036"/>
        <a:ext cx="1782673" cy="864442"/>
      </dsp:txXfrm>
    </dsp:sp>
    <dsp:sp modelId="{A78D9C22-CD8B-674F-96EC-37749405E67B}">
      <dsp:nvSpPr>
        <dsp:cNvPr id="0" name=""/>
        <dsp:cNvSpPr/>
      </dsp:nvSpPr>
      <dsp:spPr>
        <a:xfrm rot="10800000">
          <a:off x="3406632" y="2926567"/>
          <a:ext cx="957547" cy="321380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20000"/>
                <a:satMod val="130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hade val="9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200000"/>
                <a:lumMod val="120000"/>
              </a:schemeClr>
            </a:gs>
          </a:gsLst>
          <a:lin ang="16200000" scaled="0"/>
        </a:gradFill>
        <a:ln>
          <a:noFill/>
        </a:ln>
        <a:effectLst>
          <a:outerShdw blurRad="88900" dist="50800" dir="2100000" sx="104000" sy="104000" algn="br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 rot="10800000">
        <a:off x="3503046" y="2990843"/>
        <a:ext cx="764719" cy="192828"/>
      </dsp:txXfrm>
    </dsp:sp>
    <dsp:sp modelId="{109C1432-3F25-9742-B3C5-7C4B4F3E747F}">
      <dsp:nvSpPr>
        <dsp:cNvPr id="0" name=""/>
        <dsp:cNvSpPr/>
      </dsp:nvSpPr>
      <dsp:spPr>
        <a:xfrm>
          <a:off x="1450477" y="2628142"/>
          <a:ext cx="1836461" cy="91823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20000"/>
                <a:satMod val="13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100000"/>
                <a:satMod val="200000"/>
                <a:lumMod val="120000"/>
              </a:schemeClr>
            </a:gs>
          </a:gsLst>
          <a:lin ang="16200000" scaled="0"/>
        </a:gradFill>
        <a:ln>
          <a:noFill/>
        </a:ln>
        <a:effectLst>
          <a:outerShdw blurRad="88900" dist="50800" dir="2100000" sx="104000" sy="104000" algn="br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>
              <a:latin typeface="Hei"/>
              <a:ea typeface="Hei"/>
              <a:cs typeface="Hei"/>
            </a:rPr>
            <a:t>策划</a:t>
          </a:r>
          <a:r>
            <a:rPr lang="en-US" altLang="zh-CN" sz="4000" kern="1200" dirty="0" smtClean="0"/>
            <a:t> </a:t>
          </a:r>
          <a:endParaRPr lang="zh-CN" altLang="en-US" sz="4000" kern="1200" dirty="0"/>
        </a:p>
      </dsp:txBody>
      <dsp:txXfrm>
        <a:off x="1477371" y="2655036"/>
        <a:ext cx="1782673" cy="864442"/>
      </dsp:txXfrm>
    </dsp:sp>
    <dsp:sp modelId="{F072125F-33A2-2147-937D-8B0FAE6EDE29}">
      <dsp:nvSpPr>
        <dsp:cNvPr id="0" name=""/>
        <dsp:cNvSpPr/>
      </dsp:nvSpPr>
      <dsp:spPr>
        <a:xfrm rot="18000000">
          <a:off x="2648284" y="1613068"/>
          <a:ext cx="957547" cy="321380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20000"/>
                <a:satMod val="130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hade val="9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200000"/>
                <a:lumMod val="120000"/>
              </a:schemeClr>
            </a:gs>
          </a:gsLst>
          <a:lin ang="16200000" scaled="0"/>
        </a:gradFill>
        <a:ln>
          <a:noFill/>
        </a:ln>
        <a:effectLst>
          <a:outerShdw blurRad="88900" dist="50800" dir="2100000" sx="104000" sy="104000" algn="br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/>
        </a:p>
      </dsp:txBody>
      <dsp:txXfrm>
        <a:off x="2744698" y="1677344"/>
        <a:ext cx="764719" cy="1928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86A6E-79D0-AE49-83B2-B3BDC63DFC39}" type="datetimeFigureOut">
              <a:rPr kumimoji="1" lang="zh-CN" altLang="en-US" smtClean="0"/>
              <a:t>12-10-20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7AD664-BBF3-F844-97AF-8E2E2E8FB7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3482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7AD664-BBF3-F844-97AF-8E2E2E8FB73B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7190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71040"/>
            <a:ext cx="7772400" cy="815340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794000"/>
            <a:ext cx="7772400" cy="73152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5082" y="807720"/>
            <a:ext cx="3657600" cy="967740"/>
          </a:xfrm>
        </p:spPr>
        <p:txBody>
          <a:bodyPr anchor="b">
            <a:noAutofit/>
          </a:bodyPr>
          <a:lstStyle>
            <a:lvl1pPr algn="l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63388" y="425823"/>
            <a:ext cx="3657600" cy="462803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853" y="1775460"/>
            <a:ext cx="3657600" cy="298704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10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位于标题上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459480"/>
            <a:ext cx="7776882" cy="845820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381000"/>
            <a:ext cx="5486400" cy="3036794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4317999"/>
            <a:ext cx="7776882" cy="791883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情节提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462618"/>
            <a:ext cx="7776882" cy="844176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381000"/>
            <a:ext cx="2331720" cy="13716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4317999"/>
            <a:ext cx="7776882" cy="791883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idx="13"/>
          </p:nvPr>
        </p:nvSpPr>
        <p:spPr>
          <a:xfrm>
            <a:off x="685800" y="2046194"/>
            <a:ext cx="2331720" cy="13716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6" name="Picture Placeholder 2"/>
          <p:cNvSpPr>
            <a:spLocks noGrp="1"/>
          </p:cNvSpPr>
          <p:nvPr>
            <p:ph type="pic" idx="14"/>
          </p:nvPr>
        </p:nvSpPr>
        <p:spPr>
          <a:xfrm>
            <a:off x="3412490" y="381000"/>
            <a:ext cx="2331720" cy="13716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/>
          </p:nvPr>
        </p:nvSpPr>
        <p:spPr>
          <a:xfrm>
            <a:off x="3412490" y="2046194"/>
            <a:ext cx="2331720" cy="13716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8" name="Picture Placeholder 2"/>
          <p:cNvSpPr>
            <a:spLocks noGrp="1"/>
          </p:cNvSpPr>
          <p:nvPr>
            <p:ph type="pic" idx="16"/>
          </p:nvPr>
        </p:nvSpPr>
        <p:spPr>
          <a:xfrm>
            <a:off x="6139180" y="381000"/>
            <a:ext cx="2331720" cy="13716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/>
          </p:nvPr>
        </p:nvSpPr>
        <p:spPr>
          <a:xfrm>
            <a:off x="6139180" y="2046194"/>
            <a:ext cx="2331720" cy="13716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444500"/>
            <a:ext cx="1600200" cy="466063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44500"/>
            <a:ext cx="6019800" cy="4660636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557618"/>
            <a:ext cx="7770813" cy="3547518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556001"/>
            <a:ext cx="7772400" cy="814294"/>
          </a:xfrm>
        </p:spPr>
        <p:txBody>
          <a:bodyPr anchor="b" anchorCtr="0">
            <a:noAutofit/>
          </a:bodyPr>
          <a:lstStyle>
            <a:lvl1pPr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381500"/>
            <a:ext cx="7770813" cy="728382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 rot="21540000">
            <a:off x="2056197" y="353875"/>
            <a:ext cx="5031609" cy="2813167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825500"/>
            <a:ext cx="7770813" cy="1452563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297206"/>
            <a:ext cx="7770813" cy="106829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0853"/>
            <a:ext cx="7770813" cy="119155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67115"/>
            <a:ext cx="3611880" cy="3638021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4733" y="1467115"/>
            <a:ext cx="3611880" cy="3638021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0853"/>
            <a:ext cx="7770813" cy="1191559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292413"/>
            <a:ext cx="3611880" cy="511735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032000"/>
            <a:ext cx="3611880" cy="307313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45526" y="1292413"/>
            <a:ext cx="3611880" cy="511735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45526" y="2032000"/>
            <a:ext cx="3611880" cy="307313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786205" y="1826559"/>
            <a:ext cx="3429000" cy="1323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936966" y="1826559"/>
            <a:ext cx="3429000" cy="1323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5" y="809625"/>
            <a:ext cx="3657600" cy="968375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381000"/>
            <a:ext cx="3657600" cy="4724136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5" y="1778001"/>
            <a:ext cx="3657600" cy="298450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100853"/>
            <a:ext cx="7770813" cy="119155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1460500"/>
            <a:ext cx="7770813" cy="3644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0435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B7C3F878-F5E8-489B-AC8A-64F2A7E22C28}" type="datetimeFigureOut">
              <a:rPr lang="en-US" smtClean="0"/>
              <a:pPr/>
              <a:t>12-10-20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5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29100" y="5296959"/>
            <a:ext cx="6858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77" r:id="rId12"/>
    <p:sldLayoutId id="2147483978" r:id="rId13"/>
    <p:sldLayoutId id="214748397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FontTx/>
        <a:buBlip>
          <a:blip r:embed="rId16"/>
        </a:buBlip>
        <a:defRPr sz="22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20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0558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6pPr>
      <a:lvl7pPr marL="23987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7pPr>
      <a:lvl8pPr marL="2743200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8pPr>
      <a:lvl9pPr marL="3087688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 smtClean="0"/>
              <a:t>《</a:t>
            </a:r>
            <a:r>
              <a:rPr kumimoji="1" lang="zh-CN" altLang="en-US" sz="3600" dirty="0" smtClean="0"/>
              <a:t>网页游戏中的跨界开发</a:t>
            </a:r>
            <a:r>
              <a:rPr kumimoji="1" lang="en-US" altLang="zh-CN" sz="3600" dirty="0" smtClean="0"/>
              <a:t>》</a:t>
            </a:r>
            <a:endParaRPr kumimoji="1" lang="zh-CN" altLang="en-US" sz="36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用</a:t>
            </a:r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连接不同程序和不同工种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0201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策划和开发的沟通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帮我调一下等级</a:t>
            </a:r>
            <a:endParaRPr kumimoji="1" lang="en-US" altLang="zh-CN" dirty="0"/>
          </a:p>
          <a:p>
            <a:r>
              <a:rPr kumimoji="1" lang="zh-CN" altLang="en-US" dirty="0"/>
              <a:t>给我加点钱</a:t>
            </a:r>
            <a:endParaRPr kumimoji="1" lang="en-US" altLang="zh-CN" dirty="0" smtClean="0"/>
          </a:p>
          <a:p>
            <a:r>
              <a:rPr kumimoji="1" lang="zh-CN" altLang="en-US" dirty="0" smtClean="0"/>
              <a:t>数值不对？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公式算错？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怎么会随机出这么个奇葩装备？是你的代码写错了吧？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0474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策划的世界很单纯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Excel</a:t>
            </a:r>
          </a:p>
          <a:p>
            <a:r>
              <a:rPr kumimoji="1" lang="en-US" altLang="zh-CN" dirty="0"/>
              <a:t>p</a:t>
            </a:r>
            <a:r>
              <a:rPr kumimoji="1" lang="en-US" altLang="zh-CN" dirty="0" smtClean="0"/>
              <a:t>ip install xlrd xlwt xlutils</a:t>
            </a:r>
          </a:p>
          <a:p>
            <a:r>
              <a:rPr kumimoji="1" lang="en-US" altLang="zh-CN" dirty="0" smtClean="0"/>
              <a:t>eval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9555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100853"/>
            <a:ext cx="7770813" cy="1191559"/>
          </a:xfrm>
        </p:spPr>
        <p:txBody>
          <a:bodyPr>
            <a:normAutofit/>
          </a:bodyPr>
          <a:lstStyle/>
          <a:p>
            <a:r>
              <a:rPr kumimoji="1" lang="zh-CN" altLang="en-US" sz="3600" dirty="0" smtClean="0"/>
              <a:t>策划同学编辑</a:t>
            </a:r>
            <a:r>
              <a:rPr kumimoji="1" lang="en-US" altLang="zh-CN" sz="3600" dirty="0" smtClean="0"/>
              <a:t>excel</a:t>
            </a:r>
            <a:endParaRPr kumimoji="1" lang="zh-CN" altLang="en-US" sz="36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1325157"/>
            <a:ext cx="7770813" cy="3747234"/>
          </a:xfrm>
        </p:spPr>
      </p:pic>
    </p:spTree>
    <p:extLst>
      <p:ext uri="{BB962C8B-B14F-4D97-AF65-F5344CB8AC3E}">
        <p14:creationId xmlns:p14="http://schemas.microsoft.com/office/powerpoint/2010/main" val="263305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快速开发各种工具</a:t>
            </a:r>
            <a:endParaRPr kumimoji="1" lang="zh-CN" altLang="en-US" sz="36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592" y="1115391"/>
            <a:ext cx="6878095" cy="3989745"/>
          </a:xfrm>
        </p:spPr>
      </p:pic>
    </p:spTree>
    <p:extLst>
      <p:ext uri="{BB962C8B-B14F-4D97-AF65-F5344CB8AC3E}">
        <p14:creationId xmlns:p14="http://schemas.microsoft.com/office/powerpoint/2010/main" val="1228635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600" dirty="0" smtClean="0"/>
              <a:t>随手做各种小工具</a:t>
            </a:r>
            <a:endParaRPr kumimoji="1" lang="zh-CN" altLang="en-US" sz="36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34" y="1557618"/>
            <a:ext cx="6558346" cy="3547518"/>
          </a:xfrm>
        </p:spPr>
      </p:pic>
    </p:spTree>
    <p:extLst>
      <p:ext uri="{BB962C8B-B14F-4D97-AF65-F5344CB8AC3E}">
        <p14:creationId xmlns:p14="http://schemas.microsoft.com/office/powerpoint/2010/main" val="3003515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3600" dirty="0" smtClean="0"/>
              <a:t>插曲</a:t>
            </a:r>
            <a:endParaRPr kumimoji="1" lang="zh-CN" altLang="en-US" sz="36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558961"/>
            <a:ext cx="7770813" cy="1530252"/>
          </a:xfrm>
        </p:spPr>
      </p:pic>
    </p:spTree>
    <p:extLst>
      <p:ext uri="{BB962C8B-B14F-4D97-AF65-F5344CB8AC3E}">
        <p14:creationId xmlns:p14="http://schemas.microsoft.com/office/powerpoint/2010/main" val="1489529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/>
              <a:t>《</a:t>
            </a:r>
            <a:r>
              <a:rPr kumimoji="1" lang="zh-CN" altLang="en-US" sz="3600" dirty="0"/>
              <a:t>深渊</a:t>
            </a:r>
            <a:r>
              <a:rPr kumimoji="1" lang="en-US" altLang="zh-CN" sz="3600" dirty="0"/>
              <a:t>》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Flash</a:t>
            </a:r>
            <a:r>
              <a:rPr kumimoji="1" lang="zh-CN" altLang="en-US" dirty="0" smtClean="0"/>
              <a:t>3</a:t>
            </a:r>
            <a:r>
              <a:rPr kumimoji="1" lang="en-US" altLang="zh-CN" dirty="0" smtClean="0"/>
              <a:t>D</a:t>
            </a:r>
          </a:p>
          <a:p>
            <a:r>
              <a:rPr kumimoji="1" lang="zh-CN" altLang="en-US" dirty="0" smtClean="0"/>
              <a:t>目前开发</a:t>
            </a:r>
            <a:r>
              <a:rPr kumimoji="1" lang="en-US" altLang="zh-CN" dirty="0" smtClean="0"/>
              <a:t>15</a:t>
            </a:r>
            <a:r>
              <a:rPr kumimoji="1" lang="zh-CN" altLang="en-US" dirty="0" smtClean="0"/>
              <a:t>个月</a:t>
            </a:r>
            <a:endParaRPr kumimoji="1" lang="en-US" altLang="zh-CN" dirty="0" smtClean="0"/>
          </a:p>
          <a:p>
            <a:r>
              <a:rPr kumimoji="1" lang="zh-CN" altLang="en-US" dirty="0" smtClean="0"/>
              <a:t>程序</a:t>
            </a:r>
            <a:r>
              <a:rPr kumimoji="1" lang="en-US" altLang="zh-CN" dirty="0" smtClean="0"/>
              <a:t>7</a:t>
            </a:r>
            <a:r>
              <a:rPr kumimoji="1" lang="zh-CN" altLang="en-US" dirty="0" smtClean="0"/>
              <a:t>人，美术</a:t>
            </a:r>
            <a:r>
              <a:rPr kumimoji="1" lang="en-US" altLang="zh-CN" dirty="0" smtClean="0"/>
              <a:t>7</a:t>
            </a:r>
            <a:r>
              <a:rPr kumimoji="1" lang="zh-CN" altLang="en-US" dirty="0" smtClean="0"/>
              <a:t>人，策划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人</a:t>
            </a:r>
            <a:endParaRPr kumimoji="1" lang="en-US" altLang="zh-CN" dirty="0" smtClean="0"/>
          </a:p>
          <a:p>
            <a:r>
              <a:rPr kumimoji="1" lang="en-US" altLang="zh-CN" dirty="0" smtClean="0"/>
              <a:t>cpp, python, tornado, </a:t>
            </a:r>
            <a:r>
              <a:rPr kumimoji="1" lang="en-US" altLang="zh-CN" dirty="0" err="1" smtClean="0"/>
              <a:t>gevent</a:t>
            </a:r>
            <a:r>
              <a:rPr kumimoji="1" lang="en-US" altLang="zh-CN" dirty="0" smtClean="0"/>
              <a:t>, </a:t>
            </a:r>
            <a:r>
              <a:rPr kumimoji="1" lang="en-US" altLang="zh-CN" dirty="0" err="1" smtClean="0"/>
              <a:t>postgreSQL</a:t>
            </a:r>
            <a:r>
              <a:rPr kumimoji="1" lang="en-US" altLang="zh-CN" dirty="0" smtClean="0"/>
              <a:t>, couchbase, zeromq, flash3D</a:t>
            </a:r>
          </a:p>
          <a:p>
            <a:r>
              <a:rPr kumimoji="1" lang="en-US" altLang="zh-CN" dirty="0" smtClean="0"/>
              <a:t>git, trac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9646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普通公司用</a:t>
            </a:r>
            <a:r>
              <a:rPr kumimoji="1" lang="en-US" altLang="zh-CN" sz="3600" dirty="0" smtClean="0"/>
              <a:t>python</a:t>
            </a:r>
            <a:r>
              <a:rPr kumimoji="1" lang="zh-CN" altLang="en-US" sz="3600" dirty="0" smtClean="0"/>
              <a:t>连接不同程序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直接写</a:t>
            </a:r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扩展</a:t>
            </a:r>
            <a:r>
              <a:rPr kumimoji="1" lang="en-US" altLang="zh-CN" dirty="0" smtClean="0"/>
              <a:t>  Python.h</a:t>
            </a:r>
          </a:p>
          <a:p>
            <a:r>
              <a:rPr kumimoji="1" lang="zh-CN" altLang="en-US" dirty="0" smtClean="0"/>
              <a:t>使用代码生成器</a:t>
            </a:r>
            <a:r>
              <a:rPr kumimoji="1" lang="en-US" altLang="zh-CN" dirty="0" smtClean="0"/>
              <a:t>  Swig</a:t>
            </a:r>
          </a:p>
          <a:p>
            <a:r>
              <a:rPr kumimoji="1" lang="zh-CN" altLang="en-US" dirty="0" smtClean="0"/>
              <a:t>通用接口</a:t>
            </a:r>
            <a:r>
              <a:rPr kumimoji="1" lang="en-US" altLang="zh-CN" dirty="0" smtClean="0"/>
              <a:t>  Socket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MQ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7906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文艺公司用</a:t>
            </a:r>
            <a:r>
              <a:rPr kumimoji="1" lang="en-US" altLang="zh-CN" sz="3600" dirty="0" smtClean="0"/>
              <a:t>python</a:t>
            </a:r>
            <a:r>
              <a:rPr kumimoji="1" lang="zh-CN" altLang="en-US" sz="3600" dirty="0" smtClean="0"/>
              <a:t>连接不同工种</a:t>
            </a:r>
            <a:endParaRPr kumimoji="1" lang="zh-CN" altLang="en-US" sz="3600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3544921"/>
              </p:ext>
            </p:extLst>
          </p:nvPr>
        </p:nvGraphicFramePr>
        <p:xfrm>
          <a:off x="685801" y="1557618"/>
          <a:ext cx="7770813" cy="35475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7134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沟通成本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专注于解决问题</a:t>
            </a:r>
            <a:endParaRPr kumimoji="1" lang="en-US" altLang="zh-CN" dirty="0" smtClean="0"/>
          </a:p>
          <a:p>
            <a:r>
              <a:rPr kumimoji="1" lang="zh-CN" altLang="en-US" dirty="0" smtClean="0"/>
              <a:t>自证靠谱</a:t>
            </a:r>
            <a:endParaRPr kumimoji="1" lang="en-US" altLang="zh-CN" dirty="0" smtClean="0"/>
          </a:p>
          <a:p>
            <a:r>
              <a:rPr kumimoji="1" lang="zh-CN" altLang="en-US" dirty="0"/>
              <a:t>用代码减少一切</a:t>
            </a:r>
            <a:r>
              <a:rPr kumimoji="1" lang="zh-CN" altLang="en-US" dirty="0" smtClean="0"/>
              <a:t>不必要的重复沟通</a:t>
            </a:r>
            <a:endParaRPr kumimoji="1" lang="en-US" altLang="zh-CN" dirty="0" smtClean="0"/>
          </a:p>
          <a:p>
            <a:r>
              <a:rPr kumimoji="1" lang="zh-CN" altLang="en-US" dirty="0"/>
              <a:t>快速开发工具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996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开发的同学是这样测试的</a:t>
            </a:r>
            <a:endParaRPr kumimoji="1" lang="zh-CN" altLang="en-US" sz="36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54564" y="1170609"/>
            <a:ext cx="4944088" cy="3934527"/>
          </a:xfrm>
        </p:spPr>
      </p:pic>
    </p:spTree>
    <p:extLst>
      <p:ext uri="{BB962C8B-B14F-4D97-AF65-F5344CB8AC3E}">
        <p14:creationId xmlns:p14="http://schemas.microsoft.com/office/powerpoint/2010/main" val="843431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美术同学测试游戏的结果</a:t>
            </a:r>
            <a:endParaRPr kumimoji="1" lang="zh-CN" altLang="en-US" sz="3600" dirty="0"/>
          </a:p>
        </p:txBody>
      </p:sp>
      <p:pic>
        <p:nvPicPr>
          <p:cNvPr id="9" name="内容占位符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59" y="1292412"/>
            <a:ext cx="6904496" cy="3812724"/>
          </a:xfrm>
        </p:spPr>
      </p:pic>
    </p:spTree>
    <p:extLst>
      <p:ext uri="{BB962C8B-B14F-4D97-AF65-F5344CB8AC3E}">
        <p14:creationId xmlns:p14="http://schemas.microsoft.com/office/powerpoint/2010/main" val="3639025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如何让美术写</a:t>
            </a:r>
            <a:r>
              <a:rPr kumimoji="1" lang="en-US" altLang="zh-CN" sz="3600" dirty="0" smtClean="0"/>
              <a:t>python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让他们用</a:t>
            </a:r>
            <a:r>
              <a:rPr kumimoji="1" lang="en-US" altLang="zh-CN" dirty="0" smtClean="0"/>
              <a:t>putty</a:t>
            </a:r>
            <a:r>
              <a:rPr kumimoji="1" lang="zh-CN" altLang="en-US" dirty="0" smtClean="0"/>
              <a:t>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本地编辑然后用</a:t>
            </a:r>
            <a:r>
              <a:rPr kumimoji="1" lang="en-US" altLang="zh-CN" dirty="0" smtClean="0"/>
              <a:t>git</a:t>
            </a:r>
            <a:r>
              <a:rPr kumimoji="1" lang="zh-CN" altLang="en-US" dirty="0" smtClean="0"/>
              <a:t>提交？</a:t>
            </a:r>
            <a:endParaRPr kumimoji="1" lang="en-US" altLang="zh-CN" dirty="0" smtClean="0"/>
          </a:p>
          <a:p>
            <a:r>
              <a:rPr kumimoji="1" lang="en-US" altLang="zh-CN" dirty="0" smtClean="0"/>
              <a:t>Ace</a:t>
            </a:r>
            <a:r>
              <a:rPr kumimoji="1" lang="zh-CN" altLang="en-US" dirty="0" smtClean="0"/>
              <a:t>  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ace.ajax.org</a:t>
            </a:r>
            <a:r>
              <a:rPr kumimoji="1" lang="en-US" altLang="zh-CN" dirty="0"/>
              <a:t>/</a:t>
            </a:r>
            <a:endParaRPr kumimoji="1" lang="en-US" altLang="zh-CN" dirty="0" smtClean="0"/>
          </a:p>
          <a:p>
            <a:r>
              <a:rPr kumimoji="1" lang="en-US" altLang="en-US" dirty="0" smtClean="0"/>
              <a:t>Pyflakes</a:t>
            </a:r>
          </a:p>
          <a:p>
            <a:r>
              <a:rPr kumimoji="1" lang="en-US" altLang="en-US" dirty="0" smtClean="0"/>
              <a:t>Ace + Pyflakes = 在线IDE</a:t>
            </a:r>
          </a:p>
          <a:p>
            <a:r>
              <a:rPr kumimoji="1" lang="en-US" altLang="en-US" dirty="0" err="1" smtClean="0"/>
              <a:t>给个demo</a:t>
            </a:r>
            <a:endParaRPr kumimoji="1" lang="en-US" altLang="en-US" dirty="0" smtClean="0"/>
          </a:p>
          <a:p>
            <a:pPr marL="0" indent="0">
              <a:buNone/>
            </a:pP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397038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100853"/>
            <a:ext cx="7770813" cy="1025581"/>
          </a:xfrm>
        </p:spPr>
        <p:txBody>
          <a:bodyPr>
            <a:normAutofit/>
          </a:bodyPr>
          <a:lstStyle/>
          <a:p>
            <a:r>
              <a:rPr kumimoji="1" lang="zh-CN" altLang="en-US" sz="3600" dirty="0" smtClean="0"/>
              <a:t>让美术同学用在线</a:t>
            </a:r>
            <a:r>
              <a:rPr kumimoji="1" lang="en-US" altLang="zh-CN" sz="3600" dirty="0" smtClean="0"/>
              <a:t>IDE</a:t>
            </a:r>
            <a:r>
              <a:rPr kumimoji="1" lang="zh-CN" altLang="en-US" sz="3600" dirty="0" smtClean="0"/>
              <a:t>编写地图脚本</a:t>
            </a:r>
            <a:endParaRPr kumimoji="1" lang="zh-CN" altLang="en-US" sz="3600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076" y="1446696"/>
            <a:ext cx="5280718" cy="3854174"/>
          </a:xfrm>
        </p:spPr>
      </p:pic>
    </p:spTree>
    <p:extLst>
      <p:ext uri="{BB962C8B-B14F-4D97-AF65-F5344CB8AC3E}">
        <p14:creationId xmlns:p14="http://schemas.microsoft.com/office/powerpoint/2010/main" val="1973215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故事">
  <a:themeElements>
    <a:clrScheme name="故事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故事">
      <a:maj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inorFont>
    </a:fontScheme>
    <a:fmtScheme name="故事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50000"/>
                <a:lumMod val="120000"/>
              </a:schemeClr>
              <a:schemeClr val="phClr">
                <a:satMod val="350000"/>
                <a:lumMod val="150000"/>
              </a:schemeClr>
            </a:duotone>
          </a:blip>
          <a:tile tx="0" ty="0" sx="20000" sy="20000" flip="none" algn="ctr"/>
        </a:blipFill>
        <a:gradFill rotWithShape="1">
          <a:gsLst>
            <a:gs pos="0">
              <a:schemeClr val="phClr">
                <a:shade val="20000"/>
                <a:satMod val="130000"/>
              </a:schemeClr>
            </a:gs>
            <a:gs pos="50000">
              <a:schemeClr val="phClr">
                <a:shade val="90000"/>
                <a:satMod val="130000"/>
              </a:schemeClr>
            </a:gs>
            <a:gs pos="100000">
              <a:schemeClr val="phClr">
                <a:shade val="100000"/>
                <a:satMod val="200000"/>
                <a:lumMod val="120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2100000" sx="104000" sy="104000" algn="br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127000" dist="63500" dir="5400000" sx="103000" sy="103000" rotWithShape="0">
              <a:srgbClr val="000000">
                <a:alpha val="75000"/>
              </a:srgbClr>
            </a:outerShdw>
          </a:effectLst>
          <a:scene3d>
            <a:camera prst="perspectiveFront" fov="3000000"/>
            <a:lightRig rig="balanced" dir="t">
              <a:rot lat="0" lon="0" rev="18000000"/>
            </a:lightRig>
          </a:scene3d>
          <a:sp3d prstMaterial="plastic">
            <a:bevelT w="254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50000"/>
              </a:schemeClr>
              <a:schemeClr val="phClr">
                <a:tint val="60000"/>
                <a:satMod val="4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故事.thmx</Template>
  <TotalTime>102</TotalTime>
  <Words>162</Words>
  <Application>Microsoft Macintosh PowerPoint</Application>
  <PresentationFormat>全屏显示(16:10)</PresentationFormat>
  <Paragraphs>46</Paragraphs>
  <Slides>15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故事</vt:lpstr>
      <vt:lpstr>《网页游戏中的跨界开发》</vt:lpstr>
      <vt:lpstr>《深渊》</vt:lpstr>
      <vt:lpstr>普通公司用python连接不同程序</vt:lpstr>
      <vt:lpstr>文艺公司用python连接不同工种</vt:lpstr>
      <vt:lpstr>沟通成本</vt:lpstr>
      <vt:lpstr>开发的同学是这样测试的</vt:lpstr>
      <vt:lpstr>美术同学测试游戏的结果</vt:lpstr>
      <vt:lpstr>如何让美术写python</vt:lpstr>
      <vt:lpstr>让美术同学用在线IDE编写地图脚本</vt:lpstr>
      <vt:lpstr>策划和开发的沟通</vt:lpstr>
      <vt:lpstr>策划的世界很单纯</vt:lpstr>
      <vt:lpstr>策划同学编辑excel</vt:lpstr>
      <vt:lpstr>快速开发各种工具</vt:lpstr>
      <vt:lpstr>随手做各种小工具</vt:lpstr>
      <vt:lpstr>插曲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《网页游戏中的跨界开发》</dc:title>
  <dc:creator>dongyi dong</dc:creator>
  <cp:lastModifiedBy>dongyi dong</cp:lastModifiedBy>
  <cp:revision>55</cp:revision>
  <dcterms:created xsi:type="dcterms:W3CDTF">2012-10-17T10:59:38Z</dcterms:created>
  <dcterms:modified xsi:type="dcterms:W3CDTF">2012-10-20T06:53:12Z</dcterms:modified>
</cp:coreProperties>
</file>

<file path=docProps/thumbnail.jpeg>
</file>